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57" r:id="rId3"/>
    <p:sldId id="261" r:id="rId4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I M" initials="AM" lastIdx="1" clrIdx="0">
    <p:extLst>
      <p:ext uri="{19B8F6BF-5375-455C-9EA6-DF929625EA0E}">
        <p15:presenceInfo xmlns:p15="http://schemas.microsoft.com/office/powerpoint/2012/main" userId="921537c91cfbf19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5A94"/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MI M" userId="921537c91cfbf19f" providerId="LiveId" clId="{12D5F433-FCDA-4BB0-948D-8937A5DB16D4}"/>
    <pc:docChg chg="undo custSel addSld delSld modSld">
      <pc:chgData name="ARMI M" userId="921537c91cfbf19f" providerId="LiveId" clId="{12D5F433-FCDA-4BB0-948D-8937A5DB16D4}" dt="2025-09-01T16:30:50.413" v="79" actId="2696"/>
      <pc:docMkLst>
        <pc:docMk/>
      </pc:docMkLst>
      <pc:sldChg chg="modSp mod">
        <pc:chgData name="ARMI M" userId="921537c91cfbf19f" providerId="LiveId" clId="{12D5F433-FCDA-4BB0-948D-8937A5DB16D4}" dt="2025-09-01T16:27:34.649" v="38" actId="20577"/>
        <pc:sldMkLst>
          <pc:docMk/>
          <pc:sldMk cId="949512056" sldId="257"/>
        </pc:sldMkLst>
        <pc:spChg chg="mod">
          <ac:chgData name="ARMI M" userId="921537c91cfbf19f" providerId="LiveId" clId="{12D5F433-FCDA-4BB0-948D-8937A5DB16D4}" dt="2025-09-01T16:27:34.649" v="38" actId="20577"/>
          <ac:spMkLst>
            <pc:docMk/>
            <pc:sldMk cId="949512056" sldId="257"/>
            <ac:spMk id="3" creationId="{231F97B1-11AE-7F7C-4E9E-C5D5DEB7A672}"/>
          </ac:spMkLst>
        </pc:spChg>
        <pc:spChg chg="mod">
          <ac:chgData name="ARMI M" userId="921537c91cfbf19f" providerId="LiveId" clId="{12D5F433-FCDA-4BB0-948D-8937A5DB16D4}" dt="2025-09-01T16:27:26.321" v="32" actId="6549"/>
          <ac:spMkLst>
            <pc:docMk/>
            <pc:sldMk cId="949512056" sldId="257"/>
            <ac:spMk id="32" creationId="{00000000-0000-0000-0000-000000000000}"/>
          </ac:spMkLst>
        </pc:spChg>
      </pc:sldChg>
      <pc:sldChg chg="modSp mod">
        <pc:chgData name="ARMI M" userId="921537c91cfbf19f" providerId="LiveId" clId="{12D5F433-FCDA-4BB0-948D-8937A5DB16D4}" dt="2025-09-01T16:27:55.007" v="56" actId="20577"/>
        <pc:sldMkLst>
          <pc:docMk/>
          <pc:sldMk cId="2413708302" sldId="261"/>
        </pc:sldMkLst>
        <pc:spChg chg="mod">
          <ac:chgData name="ARMI M" userId="921537c91cfbf19f" providerId="LiveId" clId="{12D5F433-FCDA-4BB0-948D-8937A5DB16D4}" dt="2025-09-01T16:27:55.007" v="56" actId="20577"/>
          <ac:spMkLst>
            <pc:docMk/>
            <pc:sldMk cId="2413708302" sldId="261"/>
            <ac:spMk id="12" creationId="{B431EFCE-D4FC-8629-3E90-4EEC193807D8}"/>
          </ac:spMkLst>
        </pc:spChg>
        <pc:spChg chg="mod">
          <ac:chgData name="ARMI M" userId="921537c91cfbf19f" providerId="LiveId" clId="{12D5F433-FCDA-4BB0-948D-8937A5DB16D4}" dt="2025-09-01T16:27:50.835" v="50" actId="20577"/>
          <ac:spMkLst>
            <pc:docMk/>
            <pc:sldMk cId="2413708302" sldId="261"/>
            <ac:spMk id="14" creationId="{7E84493A-B8D0-BB48-2C42-54CFD2C8E272}"/>
          </ac:spMkLst>
        </pc:spChg>
      </pc:sldChg>
      <pc:sldChg chg="modSp add del mod">
        <pc:chgData name="ARMI M" userId="921537c91cfbf19f" providerId="LiveId" clId="{12D5F433-FCDA-4BB0-948D-8937A5DB16D4}" dt="2025-09-01T16:30:50.413" v="79" actId="2696"/>
        <pc:sldMkLst>
          <pc:docMk/>
          <pc:sldMk cId="1708485231" sldId="263"/>
        </pc:sldMkLst>
        <pc:spChg chg="mod">
          <ac:chgData name="ARMI M" userId="921537c91cfbf19f" providerId="LiveId" clId="{12D5F433-FCDA-4BB0-948D-8937A5DB16D4}" dt="2025-09-01T16:29:17.139" v="76" actId="20577"/>
          <ac:spMkLst>
            <pc:docMk/>
            <pc:sldMk cId="1708485231" sldId="263"/>
            <ac:spMk id="5" creationId="{3FB455A6-1851-ACED-CD87-2BFCA5874CC1}"/>
          </ac:spMkLst>
        </pc:spChg>
        <pc:spChg chg="mod">
          <ac:chgData name="ARMI M" userId="921537c91cfbf19f" providerId="LiveId" clId="{12D5F433-FCDA-4BB0-948D-8937A5DB16D4}" dt="2025-09-01T16:29:06.249" v="70" actId="20577"/>
          <ac:spMkLst>
            <pc:docMk/>
            <pc:sldMk cId="1708485231" sldId="263"/>
            <ac:spMk id="7" creationId="{183B3EB5-60F4-DF62-7571-CC3842369C03}"/>
          </ac:spMkLst>
        </pc:spChg>
      </pc:sldChg>
    </pc:docChg>
  </pc:docChgLst>
  <pc:docChgLst>
    <pc:chgData name="ARMI M" userId="921537c91cfbf19f" providerId="LiveId" clId="{FDA6EA03-2C7F-4484-A727-5B759DF8CD36}"/>
    <pc:docChg chg="modSld">
      <pc:chgData name="ARMI M" userId="921537c91cfbf19f" providerId="LiveId" clId="{FDA6EA03-2C7F-4484-A727-5B759DF8CD36}" dt="2025-07-29T17:01:19.799" v="72" actId="20577"/>
      <pc:docMkLst>
        <pc:docMk/>
      </pc:docMkLst>
      <pc:sldChg chg="modSp mod">
        <pc:chgData name="ARMI M" userId="921537c91cfbf19f" providerId="LiveId" clId="{FDA6EA03-2C7F-4484-A727-5B759DF8CD36}" dt="2025-07-29T16:57:21.687" v="11" actId="6549"/>
        <pc:sldMkLst>
          <pc:docMk/>
          <pc:sldMk cId="949512056" sldId="257"/>
        </pc:sldMkLst>
      </pc:sldChg>
      <pc:sldChg chg="modSp mod">
        <pc:chgData name="ARMI M" userId="921537c91cfbf19f" providerId="LiveId" clId="{FDA6EA03-2C7F-4484-A727-5B759DF8CD36}" dt="2025-07-29T16:57:45.412" v="16" actId="6549"/>
        <pc:sldMkLst>
          <pc:docMk/>
          <pc:sldMk cId="2413708302" sldId="261"/>
        </pc:sldMkLst>
      </pc:sldChg>
      <pc:sldChg chg="modSp mod">
        <pc:chgData name="ARMI M" userId="921537c91cfbf19f" providerId="LiveId" clId="{FDA6EA03-2C7F-4484-A727-5B759DF8CD36}" dt="2025-07-29T17:01:19.799" v="72" actId="20577"/>
        <pc:sldMkLst>
          <pc:docMk/>
          <pc:sldMk cId="1708485231" sldId="263"/>
        </pc:sldMkLst>
      </pc:sldChg>
    </pc:docChg>
  </pc:docChgLst>
  <pc:docChgLst>
    <pc:chgData name="ARMI M" userId="921537c91cfbf19f" providerId="LiveId" clId="{0AA5C516-8C65-45AE-A17B-ED722A0D20CB}"/>
    <pc:docChg chg="custSel modSld">
      <pc:chgData name="ARMI M" userId="921537c91cfbf19f" providerId="LiveId" clId="{0AA5C516-8C65-45AE-A17B-ED722A0D20CB}" dt="2025-06-26T20:08:13.450" v="316" actId="20577"/>
      <pc:docMkLst>
        <pc:docMk/>
      </pc:docMkLst>
      <pc:sldChg chg="modSp mod">
        <pc:chgData name="ARMI M" userId="921537c91cfbf19f" providerId="LiveId" clId="{0AA5C516-8C65-45AE-A17B-ED722A0D20CB}" dt="2025-06-26T19:57:37.455" v="29" actId="6549"/>
        <pc:sldMkLst>
          <pc:docMk/>
          <pc:sldMk cId="949512056" sldId="257"/>
        </pc:sldMkLst>
      </pc:sldChg>
      <pc:sldChg chg="modSp mod">
        <pc:chgData name="ARMI M" userId="921537c91cfbf19f" providerId="LiveId" clId="{0AA5C516-8C65-45AE-A17B-ED722A0D20CB}" dt="2025-06-26T19:58:12.592" v="51" actId="6549"/>
        <pc:sldMkLst>
          <pc:docMk/>
          <pc:sldMk cId="2413708302" sldId="261"/>
        </pc:sldMkLst>
      </pc:sldChg>
      <pc:sldChg chg="modSp mod">
        <pc:chgData name="ARMI M" userId="921537c91cfbf19f" providerId="LiveId" clId="{0AA5C516-8C65-45AE-A17B-ED722A0D20CB}" dt="2025-06-26T20:08:13.450" v="316" actId="20577"/>
        <pc:sldMkLst>
          <pc:docMk/>
          <pc:sldMk cId="1708485231" sldId="263"/>
        </pc:sldMkLst>
      </pc:sldChg>
    </pc:docChg>
  </pc:docChgLst>
  <pc:docChgLst>
    <pc:chgData name="ARMI M" userId="921537c91cfbf19f" providerId="LiveId" clId="{D7288C91-2AFA-4073-B5B9-506FD4F1B973}"/>
    <pc:docChg chg="custSel modSld">
      <pc:chgData name="ARMI M" userId="921537c91cfbf19f" providerId="LiveId" clId="{D7288C91-2AFA-4073-B5B9-506FD4F1B973}" dt="2025-05-28T22:02:36.712" v="203" actId="1076"/>
      <pc:docMkLst>
        <pc:docMk/>
      </pc:docMkLst>
      <pc:sldChg chg="modSp mod">
        <pc:chgData name="ARMI M" userId="921537c91cfbf19f" providerId="LiveId" clId="{D7288C91-2AFA-4073-B5B9-506FD4F1B973}" dt="2025-05-28T21:55:28.869" v="29" actId="6549"/>
        <pc:sldMkLst>
          <pc:docMk/>
          <pc:sldMk cId="949512056" sldId="257"/>
        </pc:sldMkLst>
      </pc:sldChg>
      <pc:sldChg chg="modSp mod">
        <pc:chgData name="ARMI M" userId="921537c91cfbf19f" providerId="LiveId" clId="{D7288C91-2AFA-4073-B5B9-506FD4F1B973}" dt="2025-05-28T21:56:00.921" v="51" actId="6549"/>
        <pc:sldMkLst>
          <pc:docMk/>
          <pc:sldMk cId="2413708302" sldId="261"/>
        </pc:sldMkLst>
      </pc:sldChg>
      <pc:sldChg chg="modSp mod">
        <pc:chgData name="ARMI M" userId="921537c91cfbf19f" providerId="LiveId" clId="{D7288C91-2AFA-4073-B5B9-506FD4F1B973}" dt="2025-05-28T22:02:36.712" v="203" actId="1076"/>
        <pc:sldMkLst>
          <pc:docMk/>
          <pc:sldMk cId="1708485231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eccloud.iec-sis.org.mx/index.php/s/wNgC6HBnkxJNlLs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B899A787-7583-4A1F-9EF6-97432035B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03" y="392613"/>
            <a:ext cx="3412387" cy="1172417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CE2910A-EC98-454E-9181-E70BAA86F79D}"/>
              </a:ext>
            </a:extLst>
          </p:cNvPr>
          <p:cNvGrpSpPr/>
          <p:nvPr/>
        </p:nvGrpSpPr>
        <p:grpSpPr>
          <a:xfrm>
            <a:off x="1035266" y="3697155"/>
            <a:ext cx="5383118" cy="2077579"/>
            <a:chOff x="1457297" y="4119195"/>
            <a:chExt cx="4741069" cy="1498403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B49E9FD-AD28-478A-BB2C-D2DE607FDFAF}"/>
                </a:ext>
              </a:extLst>
            </p:cNvPr>
            <p:cNvSpPr txBox="1"/>
            <p:nvPr/>
          </p:nvSpPr>
          <p:spPr>
            <a:xfrm>
              <a:off x="1718044" y="4245100"/>
              <a:ext cx="4377956" cy="421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</a:rPr>
                <a:t>INFORMES PRESENTADOS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574BF33A-833B-40A7-A0C5-9667D88CC6B1}"/>
                </a:ext>
              </a:extLst>
            </p:cNvPr>
            <p:cNvSpPr txBox="1"/>
            <p:nvPr/>
          </p:nvSpPr>
          <p:spPr>
            <a:xfrm>
              <a:off x="1697208" y="4505414"/>
              <a:ext cx="4377956" cy="665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5400" dirty="0">
                  <a:solidFill>
                    <a:prstClr val="white"/>
                  </a:solidFill>
                </a:rPr>
                <a:t>AGRUPACIONES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C4E7E4C-F7FC-4E88-B685-F3641273B0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3916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9A5825B-A4BC-4ED3-9F59-B9A6E9F449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28682" y="5598783"/>
              <a:ext cx="2069684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80CD480B-CB40-48E8-8863-41BE9B1E75E6}"/>
                </a:ext>
              </a:extLst>
            </p:cNvPr>
            <p:cNvCxnSpPr>
              <a:cxnSpLocks/>
            </p:cNvCxnSpPr>
            <p:nvPr/>
          </p:nvCxnSpPr>
          <p:spPr>
            <a:xfrm>
              <a:off x="6177529" y="4119195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2583A70-F5EF-4D09-B83C-5E78644365B6}"/>
                </a:ext>
              </a:extLst>
            </p:cNvPr>
            <p:cNvSpPr txBox="1"/>
            <p:nvPr/>
          </p:nvSpPr>
          <p:spPr>
            <a:xfrm>
              <a:off x="2292153" y="4943937"/>
              <a:ext cx="3078449" cy="599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4800" dirty="0">
                  <a:solidFill>
                    <a:prstClr val="white"/>
                  </a:solidFill>
                </a:rPr>
                <a:t>POLÍTICAS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2B66A3B-F0D9-4148-8610-E41BD5739AD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06B7FC31-A576-4267-A29F-80DD742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7" y="5598783"/>
              <a:ext cx="2159199" cy="18815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E925BE08-5EDC-4848-9EFD-F2FE5A1B7727}"/>
                </a:ext>
              </a:extLst>
            </p:cNvPr>
            <p:cNvCxnSpPr>
              <a:cxnSpLocks/>
            </p:cNvCxnSpPr>
            <p:nvPr/>
          </p:nvCxnSpPr>
          <p:spPr>
            <a:xfrm>
              <a:off x="1478728" y="4119197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84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210712" y="263333"/>
            <a:ext cx="3914539" cy="52322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presenten las asociaciones, agrupaciones políticas y la ciudadanía.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96980" y="1918104"/>
            <a:ext cx="7495309" cy="4315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Según lo establece el artículo 41, base V, apartado B, inciso a), numeral 6 de la Constitución Política de los Estados Unidos Mexicanos, es facultad del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Consejo General del Instituto Nacional Electoral la fiscalización de las finanzas de los partidos políticos relativas a los procesos electorales federales y locales, así como de las campañas de los candidatos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. Por lo tanto, los informes sobre sus ingresos y egresos serán presentados ante la mencionada autoridad electoral.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32, fracción 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6C39151B-50A5-459C-ACCD-DA0DC83934E6}"/>
              </a:ext>
            </a:extLst>
          </p:cNvPr>
          <p:cNvSpPr/>
          <p:nvPr/>
        </p:nvSpPr>
        <p:spPr>
          <a:xfrm>
            <a:off x="1946103" y="1456439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Partidos Políticos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A9932D41-D392-0AAA-E3B3-1208EDAD3AE7}"/>
              </a:ext>
            </a:extLst>
          </p:cNvPr>
          <p:cNvGrpSpPr/>
          <p:nvPr/>
        </p:nvGrpSpPr>
        <p:grpSpPr>
          <a:xfrm>
            <a:off x="4116005" y="109444"/>
            <a:ext cx="3621726" cy="1458328"/>
            <a:chOff x="4125251" y="221121"/>
            <a:chExt cx="3621726" cy="1458328"/>
          </a:xfrm>
        </p:grpSpPr>
        <p:grpSp>
          <p:nvGrpSpPr>
            <p:cNvPr id="31" name="Grupo 30"/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32" name="Rectángulo 31"/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31 de agosto de 2025</a:t>
                </a:r>
              </a:p>
            </p:txBody>
          </p:sp>
          <p:sp>
            <p:nvSpPr>
              <p:cNvPr id="33" name="Rectángulo 32"/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231F97B1-11AE-7F7C-4E9E-C5D5DEB7A672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31 de agosto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51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32, fracción 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1AC5A54A-06A7-4153-AB0B-FDA0C401B508}"/>
              </a:ext>
            </a:extLst>
          </p:cNvPr>
          <p:cNvSpPr/>
          <p:nvPr/>
        </p:nvSpPr>
        <p:spPr>
          <a:xfrm>
            <a:off x="2030319" y="1538535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Agrupaciones Políticas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E2C0DC6-DAB8-4D2E-8FDD-F643E21546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392" y="2474893"/>
            <a:ext cx="894938" cy="9541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F122B5C-7D59-4193-D572-1B13043632A4}"/>
              </a:ext>
            </a:extLst>
          </p:cNvPr>
          <p:cNvSpPr txBox="1"/>
          <p:nvPr/>
        </p:nvSpPr>
        <p:spPr>
          <a:xfrm>
            <a:off x="612102" y="3572469"/>
            <a:ext cx="3245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ORGANIZACIÓN POLITICA INDEPENDIENTE</a:t>
            </a:r>
          </a:p>
        </p:txBody>
      </p:sp>
      <p:pic>
        <p:nvPicPr>
          <p:cNvPr id="5" name="Imagen 4" descr="LOGO SI COAHUILA 2018">
            <a:extLst>
              <a:ext uri="{FF2B5EF4-FFF2-40B4-BE49-F238E27FC236}">
                <a16:creationId xmlns:a16="http://schemas.microsoft.com/office/drawing/2014/main" id="{B13035D9-F5EF-7031-A6A8-99A5A5CE21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313" y="2559214"/>
            <a:ext cx="805894" cy="7594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4D8FC3D-8221-18B4-168C-56D7CAD106F8}"/>
              </a:ext>
            </a:extLst>
          </p:cNvPr>
          <p:cNvSpPr txBox="1"/>
          <p:nvPr/>
        </p:nvSpPr>
        <p:spPr>
          <a:xfrm>
            <a:off x="4085067" y="3587824"/>
            <a:ext cx="3621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SOCIALDEMÓCRATA INCLUYENTE “SI COAHUILA”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85089CE-1D60-CA6E-E219-6B056A221DA8}"/>
              </a:ext>
            </a:extLst>
          </p:cNvPr>
          <p:cNvSpPr txBox="1"/>
          <p:nvPr/>
        </p:nvSpPr>
        <p:spPr>
          <a:xfrm>
            <a:off x="2279201" y="6322492"/>
            <a:ext cx="60924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000" dirty="0">
                <a:hlinkClick r:id="rId6"/>
              </a:rPr>
              <a:t>https://ieccloud.iec-sis.org.mx/index.php/s/wNgC6HBnkxJNlLs</a:t>
            </a:r>
            <a:endParaRPr lang="es-MX" sz="1000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E4D48EDF-8D31-67DB-60C4-227D5453F7F6}"/>
              </a:ext>
            </a:extLst>
          </p:cNvPr>
          <p:cNvGrpSpPr/>
          <p:nvPr/>
        </p:nvGrpSpPr>
        <p:grpSpPr>
          <a:xfrm>
            <a:off x="4116005" y="109444"/>
            <a:ext cx="3621726" cy="1458328"/>
            <a:chOff x="4125251" y="221121"/>
            <a:chExt cx="3621726" cy="1458328"/>
          </a:xfrm>
        </p:grpSpPr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30990D52-85EA-1764-769E-6365620C495D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7E84493A-B8D0-BB48-2C42-54CFD2C8E272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31 de agosto de 2025</a:t>
                </a:r>
              </a:p>
            </p:txBody>
          </p:sp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C5B37FB8-ACA5-2B1C-B946-710F30C4B0B3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B431EFCE-D4FC-8629-3E90-4EEC193807D8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31 de agosto de 2025</a:t>
              </a:r>
            </a:p>
          </p:txBody>
        </p:sp>
      </p:grpSp>
      <p:pic>
        <p:nvPicPr>
          <p:cNvPr id="16" name="Imagen 15">
            <a:extLst>
              <a:ext uri="{FF2B5EF4-FFF2-40B4-BE49-F238E27FC236}">
                <a16:creationId xmlns:a16="http://schemas.microsoft.com/office/drawing/2014/main" id="{0D9A0A09-D6BE-09D1-935A-410138B719A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36" t="10077" r="31710" b="9285"/>
          <a:stretch/>
        </p:blipFill>
        <p:spPr bwMode="auto">
          <a:xfrm>
            <a:off x="3514287" y="4562190"/>
            <a:ext cx="727710" cy="772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5E67E192-C7E6-D134-BCBB-C2392CFCAC02}"/>
              </a:ext>
            </a:extLst>
          </p:cNvPr>
          <p:cNvSpPr txBox="1"/>
          <p:nvPr/>
        </p:nvSpPr>
        <p:spPr>
          <a:xfrm>
            <a:off x="2291579" y="5540135"/>
            <a:ext cx="3245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ALIANZA CIUDADANA POR LA EDUCACIÓN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23EE369-F197-70DF-57E9-BA356883EF58}"/>
              </a:ext>
            </a:extLst>
          </p:cNvPr>
          <p:cNvSpPr/>
          <p:nvPr/>
        </p:nvSpPr>
        <p:spPr>
          <a:xfrm>
            <a:off x="210712" y="263333"/>
            <a:ext cx="3914539" cy="52322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presenten las asociaciones, agrupaciones políticas y la ciudadanía.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08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232</Words>
  <Application>Microsoft Office PowerPoint</Application>
  <PresentationFormat>Panorámica</PresentationFormat>
  <Paragraphs>26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158</cp:revision>
  <cp:lastPrinted>2024-04-23T23:29:51Z</cp:lastPrinted>
  <dcterms:created xsi:type="dcterms:W3CDTF">2016-01-18T17:46:42Z</dcterms:created>
  <dcterms:modified xsi:type="dcterms:W3CDTF">2025-09-03T20:53:11Z</dcterms:modified>
</cp:coreProperties>
</file>